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6" r:id="rId2"/>
    <p:sldId id="287" r:id="rId3"/>
    <p:sldId id="288" r:id="rId4"/>
    <p:sldId id="283" r:id="rId5"/>
    <p:sldId id="289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guez,Jane" initials="D" lastIdx="18" clrIdx="0">
    <p:extLst>
      <p:ext uri="{19B8F6BF-5375-455C-9EA6-DF929625EA0E}">
        <p15:presenceInfo xmlns:p15="http://schemas.microsoft.com/office/powerpoint/2012/main" userId="S::janed@ufl.edu::39f16b98-4227-4d48-b5e1-1be29d77a8fb" providerId="AD"/>
      </p:ext>
    </p:extLst>
  </p:cmAuthor>
  <p:cmAuthor id="2" name="Emily Cardinali" initials="EC" lastIdx="7" clrIdx="1">
    <p:extLst>
      <p:ext uri="{19B8F6BF-5375-455C-9EA6-DF929625EA0E}">
        <p15:presenceInfo xmlns:p15="http://schemas.microsoft.com/office/powerpoint/2012/main" userId="S::emilycardinali@ufl.edu::052716eb-f1aa-419b-8a41-4a18ad161916" providerId="AD"/>
      </p:ext>
    </p:extLst>
  </p:cmAuthor>
  <p:cmAuthor id="3" name="McPherson,Dana A" initials="MA" lastIdx="3" clrIdx="2">
    <p:extLst>
      <p:ext uri="{19B8F6BF-5375-455C-9EA6-DF929625EA0E}">
        <p15:presenceInfo xmlns:p15="http://schemas.microsoft.com/office/powerpoint/2012/main" userId="S::dmcpherson@ufl.edu::0394ebea-3c86-4469-907f-920c90b1d1e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  <a:srgbClr val="015594"/>
    <a:srgbClr val="0021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2"/>
    <p:restoredTop sz="97879"/>
  </p:normalViewPr>
  <p:slideViewPr>
    <p:cSldViewPr snapToGrid="0" snapToObjects="1">
      <p:cViewPr varScale="1">
        <p:scale>
          <a:sx n="168" d="100"/>
          <a:sy n="168" d="100"/>
        </p:scale>
        <p:origin x="153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BC2E7-7EF3-AA42-8E34-11D1AB0DB1E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6CD99-D899-354E-B09E-60AE4B35F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3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165466-2357-4C48-9DE2-A65266F3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7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AEC49F-591C-B548-AE3E-81906C91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91" y="1076902"/>
            <a:ext cx="7887092" cy="1374735"/>
          </a:xfrm>
        </p:spPr>
        <p:txBody>
          <a:bodyPr anchor="b">
            <a:normAutofit/>
          </a:bodyPr>
          <a:lstStyle>
            <a:lvl1pPr>
              <a:lnSpc>
                <a:spcPts val="3750"/>
              </a:lnSpc>
              <a:defRPr sz="4125" b="1" i="0">
                <a:solidFill>
                  <a:schemeClr val="bg1"/>
                </a:solidFill>
                <a:latin typeface="Gentona SemiBold" pitchFamily="2" charset="77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0CD1F85-5F26-C84C-8F11-B7559F4E623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2392" y="2523254"/>
            <a:ext cx="7887091" cy="2096453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800" b="1" i="0">
                <a:solidFill>
                  <a:schemeClr val="bg1"/>
                </a:solidFill>
                <a:latin typeface="Gentona SemiBold" pitchFamily="2" charset="77"/>
              </a:defRPr>
            </a:lvl1pPr>
            <a:lvl2pPr>
              <a:lnSpc>
                <a:spcPct val="80000"/>
              </a:lnSpc>
              <a:defRPr sz="1600" b="1" i="0">
                <a:solidFill>
                  <a:schemeClr val="bg1"/>
                </a:solidFill>
                <a:latin typeface="Gentona SemiBold" pitchFamily="2" charset="77"/>
              </a:defRPr>
            </a:lvl2pPr>
            <a:lvl3pPr>
              <a:lnSpc>
                <a:spcPct val="80000"/>
              </a:lnSpc>
              <a:defRPr sz="1400" b="1" i="0">
                <a:solidFill>
                  <a:schemeClr val="bg1"/>
                </a:solidFill>
                <a:latin typeface="Gentona SemiBold" pitchFamily="2" charset="77"/>
              </a:defRPr>
            </a:lvl3pPr>
            <a:lvl4pPr>
              <a:lnSpc>
                <a:spcPct val="80000"/>
              </a:lnSpc>
              <a:defRPr sz="1200" b="1" i="0">
                <a:solidFill>
                  <a:schemeClr val="bg1"/>
                </a:solidFill>
                <a:latin typeface="Gentona SemiBold" pitchFamily="2" charset="77"/>
              </a:defRPr>
            </a:lvl4pPr>
            <a:lvl5pPr>
              <a:lnSpc>
                <a:spcPct val="80000"/>
              </a:lnSpc>
              <a:defRPr sz="1100" b="1" i="0">
                <a:solidFill>
                  <a:schemeClr val="bg1"/>
                </a:solidFill>
                <a:latin typeface="Gentona SemiBold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823E62E-8EDD-5F41-95E2-89B281BB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4CCF7-18B6-7048-9A1B-686EB84FC5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38" y="0"/>
            <a:ext cx="908843" cy="9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46A5D-8545-3F42-A690-2817CD1545BC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00C3A4-A38E-C940-9F9A-75FDDC14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91" y="1076902"/>
            <a:ext cx="7887092" cy="1374735"/>
          </a:xfrm>
        </p:spPr>
        <p:txBody>
          <a:bodyPr anchor="b">
            <a:normAutofit/>
          </a:bodyPr>
          <a:lstStyle>
            <a:lvl1pPr>
              <a:lnSpc>
                <a:spcPts val="3750"/>
              </a:lnSpc>
              <a:defRPr sz="4125" b="1" i="0">
                <a:solidFill>
                  <a:schemeClr val="bg1"/>
                </a:solidFill>
                <a:latin typeface="Gentona SemiBold" pitchFamily="2" charset="77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E6DE9FF6-18DB-2B40-81ED-17831956A1F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2392" y="2523254"/>
            <a:ext cx="7887091" cy="1818157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800" b="1" i="0">
                <a:solidFill>
                  <a:schemeClr val="bg1"/>
                </a:solidFill>
                <a:latin typeface="Gentona SemiBold" pitchFamily="2" charset="77"/>
              </a:defRPr>
            </a:lvl1pPr>
            <a:lvl2pPr>
              <a:lnSpc>
                <a:spcPct val="80000"/>
              </a:lnSpc>
              <a:defRPr sz="1600" b="1" i="0">
                <a:solidFill>
                  <a:schemeClr val="bg1"/>
                </a:solidFill>
                <a:latin typeface="Gentona SemiBold" pitchFamily="2" charset="77"/>
              </a:defRPr>
            </a:lvl2pPr>
            <a:lvl3pPr>
              <a:lnSpc>
                <a:spcPct val="80000"/>
              </a:lnSpc>
              <a:defRPr sz="1400" b="1" i="0">
                <a:solidFill>
                  <a:schemeClr val="bg1"/>
                </a:solidFill>
                <a:latin typeface="Gentona SemiBold" pitchFamily="2" charset="77"/>
              </a:defRPr>
            </a:lvl3pPr>
            <a:lvl4pPr>
              <a:lnSpc>
                <a:spcPct val="80000"/>
              </a:lnSpc>
              <a:defRPr sz="1200" b="1" i="0">
                <a:solidFill>
                  <a:schemeClr val="bg1"/>
                </a:solidFill>
                <a:latin typeface="Gentona SemiBold" pitchFamily="2" charset="77"/>
              </a:defRPr>
            </a:lvl4pPr>
            <a:lvl5pPr>
              <a:lnSpc>
                <a:spcPct val="80000"/>
              </a:lnSpc>
              <a:defRPr sz="1100" b="1" i="0">
                <a:solidFill>
                  <a:schemeClr val="bg1"/>
                </a:solidFill>
                <a:latin typeface="Gentona SemiBold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A4549C-104B-E748-B2E3-5AD354C7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4093D-E6DE-3041-8CF6-29C641D89C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38" y="0"/>
            <a:ext cx="908843" cy="9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68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1E6F1-ED06-6C40-A2D2-B4F3AE83AC73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44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F658AA-85D0-734D-87C5-0E98341B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91" y="1076902"/>
            <a:ext cx="7887092" cy="1374735"/>
          </a:xfrm>
        </p:spPr>
        <p:txBody>
          <a:bodyPr anchor="b">
            <a:normAutofit/>
          </a:bodyPr>
          <a:lstStyle>
            <a:lvl1pPr>
              <a:lnSpc>
                <a:spcPts val="3750"/>
              </a:lnSpc>
              <a:defRPr sz="4125" b="1" i="0">
                <a:solidFill>
                  <a:schemeClr val="bg1"/>
                </a:solidFill>
                <a:latin typeface="Gentona SemiBold" pitchFamily="2" charset="77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E5900BCB-7532-A74D-8FC7-86FC3A390D1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2392" y="2523255"/>
            <a:ext cx="7887091" cy="16511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800" b="1" i="0">
                <a:solidFill>
                  <a:schemeClr val="bg1"/>
                </a:solidFill>
                <a:latin typeface="Gentona SemiBold" pitchFamily="2" charset="77"/>
              </a:defRPr>
            </a:lvl1pPr>
            <a:lvl2pPr>
              <a:lnSpc>
                <a:spcPct val="80000"/>
              </a:lnSpc>
              <a:defRPr sz="1600" b="1" i="0">
                <a:solidFill>
                  <a:schemeClr val="bg1"/>
                </a:solidFill>
                <a:latin typeface="Gentona SemiBold" pitchFamily="2" charset="77"/>
              </a:defRPr>
            </a:lvl2pPr>
            <a:lvl3pPr>
              <a:lnSpc>
                <a:spcPct val="80000"/>
              </a:lnSpc>
              <a:defRPr sz="1400" b="1" i="0">
                <a:solidFill>
                  <a:schemeClr val="bg1"/>
                </a:solidFill>
                <a:latin typeface="Gentona SemiBold" pitchFamily="2" charset="77"/>
              </a:defRPr>
            </a:lvl3pPr>
            <a:lvl4pPr>
              <a:lnSpc>
                <a:spcPct val="80000"/>
              </a:lnSpc>
              <a:defRPr sz="1200" b="1" i="0">
                <a:solidFill>
                  <a:schemeClr val="bg1"/>
                </a:solidFill>
                <a:latin typeface="Gentona SemiBold" pitchFamily="2" charset="77"/>
              </a:defRPr>
            </a:lvl4pPr>
            <a:lvl5pPr>
              <a:lnSpc>
                <a:spcPct val="80000"/>
              </a:lnSpc>
              <a:defRPr sz="1100" b="1" i="0">
                <a:solidFill>
                  <a:schemeClr val="bg1"/>
                </a:solidFill>
                <a:latin typeface="Gentona SemiBold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49ECBB-554D-944F-ACDA-A88F1087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DA29B-9766-A648-847F-8858BF167B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38" y="0"/>
            <a:ext cx="908843" cy="9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9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96000-12BB-DC4D-83EB-A3EAFC63CADB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15C0BC-C677-734C-8C72-9CC932161A45}"/>
              </a:ext>
            </a:extLst>
          </p:cNvPr>
          <p:cNvSpPr/>
          <p:nvPr userDrawn="1"/>
        </p:nvSpPr>
        <p:spPr>
          <a:xfrm>
            <a:off x="1815355" y="2991205"/>
            <a:ext cx="5513294" cy="496461"/>
          </a:xfrm>
          <a:prstGeom prst="rect">
            <a:avLst/>
          </a:prstGeom>
          <a:solidFill>
            <a:srgbClr val="F37021">
              <a:alpha val="50196"/>
            </a:srgbClr>
          </a:solidFill>
          <a:ln w="38100">
            <a:solidFill>
              <a:srgbClr val="0021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C3A4A-6503-9A4B-9ED5-603436893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84138"/>
            <a:ext cx="9144000" cy="1325563"/>
          </a:xfrm>
        </p:spPr>
        <p:txBody>
          <a:bodyPr>
            <a:normAutofit/>
          </a:bodyPr>
          <a:lstStyle>
            <a:lvl1pPr algn="ctr">
              <a:defRPr sz="1575" b="1" i="0">
                <a:solidFill>
                  <a:schemeClr val="bg1"/>
                </a:solidFill>
                <a:latin typeface="Gentona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EC7248-67D4-1B4E-9D18-A93610FE3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3BEE8-BE87-C54C-B43B-6828E5B4FB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867" y="0"/>
            <a:ext cx="472080" cy="4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4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E00EF5-9980-D04D-9E9B-F6E90AC1D99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8588FC-6D06-7E47-9858-1BD01F5CEEF1}"/>
              </a:ext>
            </a:extLst>
          </p:cNvPr>
          <p:cNvSpPr/>
          <p:nvPr userDrawn="1"/>
        </p:nvSpPr>
        <p:spPr>
          <a:xfrm>
            <a:off x="1815352" y="2991206"/>
            <a:ext cx="5513294" cy="496461"/>
          </a:xfrm>
          <a:prstGeom prst="rect">
            <a:avLst/>
          </a:prstGeom>
          <a:solidFill>
            <a:srgbClr val="0021A5">
              <a:alpha val="25098"/>
            </a:srgbClr>
          </a:solidFill>
          <a:ln w="38100">
            <a:solidFill>
              <a:srgbClr val="F3702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20A6F46-6595-7445-8130-8447418639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84138"/>
            <a:ext cx="9144000" cy="1325563"/>
          </a:xfrm>
        </p:spPr>
        <p:txBody>
          <a:bodyPr>
            <a:normAutofit/>
          </a:bodyPr>
          <a:lstStyle>
            <a:lvl1pPr algn="ctr">
              <a:defRPr sz="1575" b="1" i="0">
                <a:solidFill>
                  <a:schemeClr val="bg1"/>
                </a:solidFill>
                <a:latin typeface="Gentona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47017B0-555E-2149-AA65-4384CA3865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563CB-18B5-F949-8FF8-9BD361B7F4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867" y="0"/>
            <a:ext cx="472080" cy="4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3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E9359D-2571-6E46-BA8F-08454A719DF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6876168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AE64F30D-9A92-7246-8B24-9B89310A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04" y="492868"/>
            <a:ext cx="7886700" cy="975410"/>
          </a:xfrm>
        </p:spPr>
        <p:txBody>
          <a:bodyPr anchor="b">
            <a:normAutofit/>
          </a:bodyPr>
          <a:lstStyle>
            <a:lvl1pPr>
              <a:defRPr sz="1575" b="1" i="0">
                <a:solidFill>
                  <a:schemeClr val="accent2"/>
                </a:solidFill>
                <a:latin typeface="Gentona SemiBold" pitchFamily="2" charset="77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E2C69D4-C78E-134B-92C1-5982B6D49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8640" y="1863434"/>
            <a:ext cx="7468200" cy="46765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002060"/>
                </a:solidFill>
              </a:defRPr>
            </a:lvl1pPr>
            <a:lvl2pPr marL="342884" indent="0">
              <a:buFont typeface="Arial" panose="020B0604020202020204" pitchFamily="34" charset="0"/>
              <a:buNone/>
              <a:defRPr sz="1200">
                <a:solidFill>
                  <a:srgbClr val="002060"/>
                </a:solidFill>
              </a:defRPr>
            </a:lvl2pPr>
            <a:lvl3pPr marL="685766" indent="0">
              <a:buFont typeface="Arial" panose="020B0604020202020204" pitchFamily="34" charset="0"/>
              <a:buNone/>
              <a:defRPr sz="1100">
                <a:solidFill>
                  <a:srgbClr val="002060"/>
                </a:solidFill>
              </a:defRPr>
            </a:lvl3pPr>
            <a:lvl4pPr marL="1028649" indent="0">
              <a:buFont typeface="Arial" panose="020B0604020202020204" pitchFamily="34" charset="0"/>
              <a:buNone/>
              <a:defRPr sz="1000">
                <a:solidFill>
                  <a:srgbClr val="002060"/>
                </a:solidFill>
              </a:defRPr>
            </a:lvl4pPr>
            <a:lvl5pPr marL="1371532" indent="0">
              <a:buFont typeface="Arial" panose="020B0604020202020204" pitchFamily="34" charset="0"/>
              <a:buNone/>
              <a:defRPr sz="900"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9A1138-AF20-214B-B275-D3DABEE0E723}"/>
              </a:ext>
            </a:extLst>
          </p:cNvPr>
          <p:cNvCxnSpPr/>
          <p:nvPr userDrawn="1"/>
        </p:nvCxnSpPr>
        <p:spPr>
          <a:xfrm>
            <a:off x="0" y="1468278"/>
            <a:ext cx="3378820" cy="0"/>
          </a:xfrm>
          <a:prstGeom prst="line">
            <a:avLst/>
          </a:prstGeom>
          <a:ln w="12700">
            <a:solidFill>
              <a:srgbClr val="F3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DD7CE01-F74E-4B46-8B6D-9C9765D030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76621"/>
            <a:ext cx="8142051" cy="316248"/>
          </a:xfrm>
        </p:spPr>
        <p:txBody>
          <a:bodyPr>
            <a:normAutofit/>
          </a:bodyPr>
          <a:lstStyle>
            <a:lvl1pPr algn="ctr">
              <a:defRPr sz="1050" b="1" i="0" spc="225">
                <a:solidFill>
                  <a:schemeClr val="accent5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C8FF8-821A-694C-BE8D-3C30F66B5F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FA826F-C702-494B-AE7B-59675C015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2811" y="0"/>
            <a:ext cx="472080" cy="4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4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DA349E-E7E8-484D-A428-776404A92C8F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8">
            <a:extLst>
              <a:ext uri="{FF2B5EF4-FFF2-40B4-BE49-F238E27FC236}">
                <a16:creationId xmlns:a16="http://schemas.microsoft.com/office/drawing/2014/main" id="{C3E5D00F-78A6-A94C-895B-83395151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04" y="492868"/>
            <a:ext cx="7886700" cy="975410"/>
          </a:xfrm>
        </p:spPr>
        <p:txBody>
          <a:bodyPr anchor="b">
            <a:normAutofit/>
          </a:bodyPr>
          <a:lstStyle>
            <a:lvl1pPr>
              <a:defRPr sz="1575" b="1" i="0">
                <a:solidFill>
                  <a:schemeClr val="accent2"/>
                </a:solidFill>
                <a:latin typeface="Gentona SemiBold" pitchFamily="2" charset="77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782EA0E3-58EE-1340-9592-06A2C8BC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8640" y="1863434"/>
            <a:ext cx="7468200" cy="4676505"/>
          </a:xfrm>
        </p:spPr>
        <p:txBody>
          <a:bodyPr>
            <a:normAutofit/>
          </a:bodyPr>
          <a:lstStyle>
            <a:lvl1pPr marL="214303" indent="-214303">
              <a:buFont typeface="Arial" panose="020B0604020202020204" pitchFamily="34" charset="0"/>
              <a:buChar char="•"/>
              <a:defRPr sz="1400">
                <a:solidFill>
                  <a:srgbClr val="002060"/>
                </a:solidFill>
              </a:defRPr>
            </a:lvl1pPr>
            <a:lvl2pPr marL="471464" indent="-128582">
              <a:buFont typeface="Arial" panose="020B0604020202020204" pitchFamily="34" charset="0"/>
              <a:buChar char="•"/>
              <a:defRPr sz="1100">
                <a:solidFill>
                  <a:srgbClr val="002060"/>
                </a:solidFill>
              </a:defRPr>
            </a:lvl2pPr>
            <a:lvl3pPr marL="814348" indent="-128582">
              <a:buFont typeface="Arial" panose="020B0604020202020204" pitchFamily="34" charset="0"/>
              <a:buChar char="•"/>
              <a:defRPr sz="1050">
                <a:solidFill>
                  <a:srgbClr val="002060"/>
                </a:solidFill>
              </a:defRPr>
            </a:lvl3pPr>
            <a:lvl4pPr marL="1157230" indent="-128582">
              <a:buFont typeface="Arial" panose="020B0604020202020204" pitchFamily="34" charset="0"/>
              <a:buChar char="•"/>
              <a:defRPr sz="1000">
                <a:solidFill>
                  <a:srgbClr val="002060"/>
                </a:solidFill>
              </a:defRPr>
            </a:lvl4pPr>
            <a:lvl5pPr marL="1500113" indent="-128582">
              <a:buFont typeface="Arial" panose="020B0604020202020204" pitchFamily="34" charset="0"/>
              <a:buChar char="•"/>
              <a:defRPr sz="900"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08FD05-0ABB-7149-9A9C-5DFF07F1ED70}"/>
              </a:ext>
            </a:extLst>
          </p:cNvPr>
          <p:cNvCxnSpPr/>
          <p:nvPr userDrawn="1"/>
        </p:nvCxnSpPr>
        <p:spPr>
          <a:xfrm>
            <a:off x="0" y="1468278"/>
            <a:ext cx="3378820" cy="0"/>
          </a:xfrm>
          <a:prstGeom prst="line">
            <a:avLst/>
          </a:prstGeom>
          <a:ln w="12700">
            <a:solidFill>
              <a:srgbClr val="F3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A1C3766D-9C9B-8C43-BABE-378BEFDA6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76621"/>
            <a:ext cx="8142051" cy="316248"/>
          </a:xfrm>
        </p:spPr>
        <p:txBody>
          <a:bodyPr>
            <a:normAutofit/>
          </a:bodyPr>
          <a:lstStyle>
            <a:lvl1pPr algn="ctr">
              <a:defRPr sz="1050" b="1" i="0" spc="225">
                <a:solidFill>
                  <a:schemeClr val="accent5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12523-2B2B-9642-87C8-EFCB37E4F5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6BDD41-966B-2A4E-A02B-22A768259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867" y="1"/>
            <a:ext cx="472080" cy="4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1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8">
            <a:extLst>
              <a:ext uri="{FF2B5EF4-FFF2-40B4-BE49-F238E27FC236}">
                <a16:creationId xmlns:a16="http://schemas.microsoft.com/office/drawing/2014/main" id="{49F300AA-822B-4643-8DC2-3D205B78C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04" y="492868"/>
            <a:ext cx="7886700" cy="975410"/>
          </a:xfrm>
        </p:spPr>
        <p:txBody>
          <a:bodyPr anchor="b">
            <a:normAutofit/>
          </a:bodyPr>
          <a:lstStyle>
            <a:lvl1pPr>
              <a:defRPr sz="1575" b="1" i="0">
                <a:solidFill>
                  <a:schemeClr val="accent2"/>
                </a:solidFill>
                <a:latin typeface="Gentona SemiBold" pitchFamily="2" charset="77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B8949BA5-F6D9-3040-9A5F-DB073A7FD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8640" y="1863434"/>
            <a:ext cx="7468200" cy="46765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rgbClr val="002060"/>
                </a:solidFill>
              </a:defRPr>
            </a:lvl1pPr>
            <a:lvl2pPr marL="342884" indent="0">
              <a:buFont typeface="Arial" panose="020B0604020202020204" pitchFamily="34" charset="0"/>
              <a:buNone/>
              <a:defRPr sz="1050">
                <a:solidFill>
                  <a:srgbClr val="002060"/>
                </a:solidFill>
              </a:defRPr>
            </a:lvl2pPr>
            <a:lvl3pPr marL="685766" indent="0">
              <a:buFont typeface="Arial" panose="020B0604020202020204" pitchFamily="34" charset="0"/>
              <a:buNone/>
              <a:defRPr sz="1000">
                <a:solidFill>
                  <a:srgbClr val="002060"/>
                </a:solidFill>
              </a:defRPr>
            </a:lvl3pPr>
            <a:lvl4pPr marL="1028649" indent="0">
              <a:buFont typeface="Arial" panose="020B0604020202020204" pitchFamily="34" charset="0"/>
              <a:buNone/>
              <a:defRPr sz="900">
                <a:solidFill>
                  <a:srgbClr val="002060"/>
                </a:solidFill>
              </a:defRPr>
            </a:lvl4pPr>
            <a:lvl5pPr marL="1371532" indent="0">
              <a:buFont typeface="Arial" panose="020B0604020202020204" pitchFamily="34" charset="0"/>
              <a:buNone/>
              <a:defRPr sz="800"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6B1E57-E9CF-2945-BCFE-4A98A81A8164}"/>
              </a:ext>
            </a:extLst>
          </p:cNvPr>
          <p:cNvCxnSpPr/>
          <p:nvPr userDrawn="1"/>
        </p:nvCxnSpPr>
        <p:spPr>
          <a:xfrm>
            <a:off x="0" y="1468278"/>
            <a:ext cx="3378820" cy="0"/>
          </a:xfrm>
          <a:prstGeom prst="line">
            <a:avLst/>
          </a:prstGeom>
          <a:ln w="12700">
            <a:solidFill>
              <a:srgbClr val="F3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AFE1BB7D-11C8-384B-8F64-BFA9907141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76621"/>
            <a:ext cx="8142051" cy="316248"/>
          </a:xfrm>
        </p:spPr>
        <p:txBody>
          <a:bodyPr>
            <a:normAutofit/>
          </a:bodyPr>
          <a:lstStyle>
            <a:lvl1pPr algn="ctr">
              <a:defRPr sz="1050" b="1" i="0" spc="225">
                <a:solidFill>
                  <a:schemeClr val="accent5"/>
                </a:solidFill>
                <a:latin typeface="Gentona SemiBold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47E0AD-5A17-784E-A861-59DEF2D715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B2FE3-8318-C142-B031-245993ACDF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143" y="1"/>
            <a:ext cx="472080" cy="4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23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AD3F3-EE95-914C-BD12-0A34EC2C73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1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CBD126-1AE6-0640-BAC7-E9A5CA1F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374CE2A-2DED-4E4B-922E-7A90DC56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22EB3-76D2-BB4F-A96D-56A5A53F8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85947" y="6589062"/>
            <a:ext cx="517712" cy="21515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tx2"/>
                </a:solidFill>
                <a:latin typeface="Gentona Book" pitchFamily="2" charset="77"/>
              </a:defRPr>
            </a:lvl1pPr>
          </a:lstStyle>
          <a:p>
            <a:fld id="{F2720FCF-2D84-8E4C-B05E-7411062F1B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8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0" r:id="rId6"/>
    <p:sldLayoutId id="2147483651" r:id="rId7"/>
    <p:sldLayoutId id="2147483652" r:id="rId8"/>
    <p:sldLayoutId id="2147483653" r:id="rId9"/>
  </p:sldLayoutIdLs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rgbClr val="002060"/>
          </a:solidFill>
          <a:latin typeface="Gentona Book" pitchFamily="2" charset="77"/>
          <a:ea typeface="+mj-ea"/>
          <a:cs typeface="+mj-cs"/>
        </a:defRPr>
      </a:lvl1pPr>
    </p:titleStyle>
    <p:bodyStyle>
      <a:lvl1pPr marL="0" indent="0" algn="l" defTabSz="685766" rtl="0" eaLnBrk="1" latinLnBrk="0" hangingPunct="1">
        <a:lnSpc>
          <a:spcPct val="90000"/>
        </a:lnSpc>
        <a:spcBef>
          <a:spcPts val="750"/>
        </a:spcBef>
        <a:buFont typeface="Arial"/>
        <a:buNone/>
        <a:defRPr sz="2100" b="0" i="0" kern="1200">
          <a:solidFill>
            <a:srgbClr val="002060"/>
          </a:solidFill>
          <a:latin typeface="Gentona Book" pitchFamily="2" charset="77"/>
          <a:ea typeface="+mn-ea"/>
          <a:cs typeface="+mn-cs"/>
        </a:defRPr>
      </a:lvl1pPr>
      <a:lvl2pPr marL="342884" indent="0" algn="l" defTabSz="685766" rtl="0" eaLnBrk="1" latinLnBrk="0" hangingPunct="1">
        <a:lnSpc>
          <a:spcPct val="90000"/>
        </a:lnSpc>
        <a:spcBef>
          <a:spcPts val="375"/>
        </a:spcBef>
        <a:buFont typeface="Arial"/>
        <a:buNone/>
        <a:defRPr sz="1800" b="0" i="0" kern="1200">
          <a:solidFill>
            <a:srgbClr val="002060"/>
          </a:solidFill>
          <a:latin typeface="Gentona Book" pitchFamily="2" charset="77"/>
          <a:ea typeface="+mn-ea"/>
          <a:cs typeface="+mn-cs"/>
        </a:defRPr>
      </a:lvl2pPr>
      <a:lvl3pPr marL="685766" indent="0" algn="l" defTabSz="685766" rtl="0" eaLnBrk="1" latinLnBrk="0" hangingPunct="1">
        <a:lnSpc>
          <a:spcPct val="90000"/>
        </a:lnSpc>
        <a:spcBef>
          <a:spcPts val="375"/>
        </a:spcBef>
        <a:buFont typeface="Arial"/>
        <a:buNone/>
        <a:defRPr sz="1500" b="0" i="0" kern="1200">
          <a:solidFill>
            <a:srgbClr val="002060"/>
          </a:solidFill>
          <a:latin typeface="Gentona Book" pitchFamily="2" charset="77"/>
          <a:ea typeface="+mn-ea"/>
          <a:cs typeface="+mn-cs"/>
        </a:defRPr>
      </a:lvl3pPr>
      <a:lvl4pPr marL="1028649" indent="0" algn="l" defTabSz="685766" rtl="0" eaLnBrk="1" latinLnBrk="0" hangingPunct="1">
        <a:lnSpc>
          <a:spcPct val="90000"/>
        </a:lnSpc>
        <a:spcBef>
          <a:spcPts val="375"/>
        </a:spcBef>
        <a:buFont typeface="Arial"/>
        <a:buNone/>
        <a:defRPr sz="1350" b="0" i="0" kern="1200">
          <a:solidFill>
            <a:srgbClr val="002060"/>
          </a:solidFill>
          <a:latin typeface="Gentona Book" pitchFamily="2" charset="77"/>
          <a:ea typeface="+mn-ea"/>
          <a:cs typeface="+mn-cs"/>
        </a:defRPr>
      </a:lvl4pPr>
      <a:lvl5pPr marL="1371532" indent="0" algn="l" defTabSz="685766" rtl="0" eaLnBrk="1" latinLnBrk="0" hangingPunct="1">
        <a:lnSpc>
          <a:spcPct val="90000"/>
        </a:lnSpc>
        <a:spcBef>
          <a:spcPts val="375"/>
        </a:spcBef>
        <a:buFont typeface="Arial"/>
        <a:buNone/>
        <a:defRPr sz="1350" b="0" i="0" kern="1200">
          <a:solidFill>
            <a:srgbClr val="002060"/>
          </a:solidFill>
          <a:latin typeface="Gentona Book" pitchFamily="2" charset="77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\\ahcdfs.ahc.ufl.edu\FILES\HOBI\SHAR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4A6C1B-8065-314D-8BEE-80A403AAB5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720FCF-2D84-8E4C-B05E-7411062F1B0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93BBC6C-C84F-8931-19E9-5126C05A1456}"/>
              </a:ext>
            </a:extLst>
          </p:cNvPr>
          <p:cNvSpPr txBox="1">
            <a:spLocks/>
          </p:cNvSpPr>
          <p:nvPr/>
        </p:nvSpPr>
        <p:spPr>
          <a:xfrm>
            <a:off x="207628" y="2549163"/>
            <a:ext cx="3061784" cy="1066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1pPr>
            <a:lvl2pPr marL="342884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2pPr>
            <a:lvl3pPr marL="685766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3pPr>
            <a:lvl4pPr marL="1028649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https://it.ufl.edu/ict/documentation/network-infrastructure/vpn/</a:t>
            </a:r>
            <a:endParaRPr lang="en-US" sz="11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D5FE9DE-2546-D361-3185-37B0E15D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28" y="1905195"/>
            <a:ext cx="1943145" cy="415855"/>
          </a:xfrm>
        </p:spPr>
        <p:txBody>
          <a:bodyPr/>
          <a:lstStyle/>
          <a:p>
            <a:r>
              <a:rPr lang="en-US" altLang="zh-CN" dirty="0"/>
              <a:t>1. Download UF VPN</a:t>
            </a:r>
            <a:endParaRPr lang="zh-CN" altLang="en-US" dirty="0"/>
          </a:p>
        </p:txBody>
      </p:sp>
      <p:pic>
        <p:nvPicPr>
          <p:cNvPr id="17" name="Picture 16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D10ED1D6-9B0F-8181-206A-7D3E4A9C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555" y="2113123"/>
            <a:ext cx="4718055" cy="4224415"/>
          </a:xfrm>
          <a:prstGeom prst="rect">
            <a:avLst/>
          </a:prstGeom>
        </p:spPr>
      </p:pic>
      <p:sp>
        <p:nvSpPr>
          <p:cNvPr id="18" name="Title 12">
            <a:extLst>
              <a:ext uri="{FF2B5EF4-FFF2-40B4-BE49-F238E27FC236}">
                <a16:creationId xmlns:a16="http://schemas.microsoft.com/office/drawing/2014/main" id="{AF5F51E7-CBC0-D442-A424-165B806E6F26}"/>
              </a:ext>
            </a:extLst>
          </p:cNvPr>
          <p:cNvSpPr txBox="1">
            <a:spLocks/>
          </p:cNvSpPr>
          <p:nvPr/>
        </p:nvSpPr>
        <p:spPr>
          <a:xfrm>
            <a:off x="262182" y="4017402"/>
            <a:ext cx="2670799" cy="476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75" b="1" i="0" kern="1200">
                <a:solidFill>
                  <a:schemeClr val="accent2"/>
                </a:solidFill>
                <a:latin typeface="Gentona SemiBold" pitchFamily="2" charset="77"/>
                <a:ea typeface="+mj-ea"/>
                <a:cs typeface="+mj-cs"/>
              </a:defRPr>
            </a:lvl1pPr>
          </a:lstStyle>
          <a:p>
            <a:r>
              <a:rPr lang="en-US" altLang="zh-CN" dirty="0"/>
              <a:t>2. Connect UF Health VPN</a:t>
            </a:r>
            <a:endParaRPr lang="zh-CN" alt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DEF5181-ABCE-E9A1-806D-D49B5613A5D0}"/>
              </a:ext>
            </a:extLst>
          </p:cNvPr>
          <p:cNvSpPr txBox="1">
            <a:spLocks/>
          </p:cNvSpPr>
          <p:nvPr/>
        </p:nvSpPr>
        <p:spPr>
          <a:xfrm>
            <a:off x="2" y="176621"/>
            <a:ext cx="8142051" cy="31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050" b="1" i="0" kern="1200" spc="225">
                <a:solidFill>
                  <a:schemeClr val="accent5"/>
                </a:solidFill>
                <a:latin typeface="Gentona SemiBold" pitchFamily="2" charset="77"/>
                <a:ea typeface="+mn-ea"/>
                <a:cs typeface="+mn-cs"/>
              </a:defRPr>
            </a:lvl1pPr>
            <a:lvl2pPr marL="342884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8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2pPr>
            <a:lvl3pPr marL="685766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3pPr>
            <a:lvl4pPr marL="1028649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Connect VPN</a:t>
            </a:r>
          </a:p>
        </p:txBody>
      </p:sp>
    </p:spTree>
    <p:extLst>
      <p:ext uri="{BB962C8B-B14F-4D97-AF65-F5344CB8AC3E}">
        <p14:creationId xmlns:p14="http://schemas.microsoft.com/office/powerpoint/2010/main" val="11296062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01F58-24EB-434F-8869-2430BB955B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78" y="1688628"/>
            <a:ext cx="3291820" cy="2357162"/>
          </a:xfrm>
        </p:spPr>
        <p:txBody>
          <a:bodyPr>
            <a:normAutofit/>
          </a:bodyPr>
          <a:lstStyle/>
          <a:p>
            <a:r>
              <a:rPr lang="en-US" dirty="0"/>
              <a:t>Before setting up access to your drive, you must connect to the UF VPN.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Open Windows File Explorer by selecting the manila folder in the center of your taskbar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838DCE-DFAC-5845-84D7-CFB39128C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25324"/>
            <a:ext cx="8142053" cy="31624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/>
              <a:t>Share Drive from Windows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58473-B70E-8949-AAD5-4F3DBA6203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720FCF-2D84-8E4C-B05E-7411062F1B0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189D19-5702-8637-5778-80BCA6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1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1AE19-6ED4-94FA-9241-F2143E6C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4" y="4041647"/>
            <a:ext cx="2813195" cy="361969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6DA6C7-352A-D822-A0B9-11FC86E9F06B}"/>
              </a:ext>
            </a:extLst>
          </p:cNvPr>
          <p:cNvSpPr txBox="1">
            <a:spLocks/>
          </p:cNvSpPr>
          <p:nvPr/>
        </p:nvSpPr>
        <p:spPr>
          <a:xfrm>
            <a:off x="4331055" y="1401360"/>
            <a:ext cx="3291820" cy="97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4303" indent="-214303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1pPr>
            <a:lvl2pPr marL="471464" indent="-12858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2pPr>
            <a:lvl3pPr marL="814348" indent="-12858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3pPr>
            <a:lvl4pPr marL="1157230" indent="-12858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4pPr>
            <a:lvl5pPr marL="1500113" indent="-12858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This PC from the left pane.  Then at the top of the File Explorer window, select the 3 dots icon. In the menu list, select “Map network drive”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0AA1A1-3972-C00E-A8B4-BA501E54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733" y="2653625"/>
            <a:ext cx="5176585" cy="34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375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58473-B70E-8949-AAD5-4F3DBA6203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720FCF-2D84-8E4C-B05E-7411062F1B0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602B68F-3B4F-1EA9-C6EC-5B74A62D6E23}"/>
              </a:ext>
            </a:extLst>
          </p:cNvPr>
          <p:cNvSpPr txBox="1">
            <a:spLocks/>
          </p:cNvSpPr>
          <p:nvPr/>
        </p:nvSpPr>
        <p:spPr>
          <a:xfrm>
            <a:off x="152400" y="377724"/>
            <a:ext cx="8142053" cy="316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050" b="1" i="0" kern="1200" spc="225">
                <a:solidFill>
                  <a:schemeClr val="accent5"/>
                </a:solidFill>
                <a:latin typeface="Gentona SemiBold" pitchFamily="2" charset="77"/>
                <a:ea typeface="+mn-ea"/>
                <a:cs typeface="+mn-cs"/>
              </a:defRPr>
            </a:lvl1pPr>
            <a:lvl2pPr marL="342884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8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2pPr>
            <a:lvl3pPr marL="685766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3pPr>
            <a:lvl4pPr marL="1028649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Share Drive from Windows</a:t>
            </a:r>
            <a:endParaRPr lang="en-US" sz="1800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FB0F82B0-E745-914F-7CF0-944A49CB8E24}"/>
              </a:ext>
            </a:extLst>
          </p:cNvPr>
          <p:cNvSpPr txBox="1">
            <a:spLocks/>
          </p:cNvSpPr>
          <p:nvPr/>
        </p:nvSpPr>
        <p:spPr>
          <a:xfrm>
            <a:off x="407753" y="531350"/>
            <a:ext cx="7886700" cy="975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75" b="1" i="0" kern="1200">
                <a:solidFill>
                  <a:schemeClr val="accent2"/>
                </a:solidFill>
                <a:latin typeface="Gentona SemiBold" pitchFamily="2" charset="77"/>
                <a:ea typeface="+mj-ea"/>
                <a:cs typeface="+mj-cs"/>
              </a:defRPr>
            </a:lvl1pPr>
          </a:lstStyle>
          <a:p>
            <a:r>
              <a:rPr lang="en-US" altLang="zh-CN" dirty="0"/>
              <a:t>Method 2</a:t>
            </a:r>
            <a:endParaRPr lang="zh-CN" alt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3879D66-8AB3-19A0-D580-997F574354F4}"/>
              </a:ext>
            </a:extLst>
          </p:cNvPr>
          <p:cNvSpPr txBox="1">
            <a:spLocks/>
          </p:cNvSpPr>
          <p:nvPr/>
        </p:nvSpPr>
        <p:spPr>
          <a:xfrm>
            <a:off x="293893" y="1889065"/>
            <a:ext cx="3291820" cy="97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4303" indent="-214303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1pPr>
            <a:lvl2pPr marL="471464" indent="-12858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2pPr>
            <a:lvl3pPr marL="814348" indent="-12858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3pPr>
            <a:lvl4pPr marL="1157230" indent="-12858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4pPr>
            <a:lvl5pPr marL="1500113" indent="-12858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b="0" i="0" kern="1200">
                <a:solidFill>
                  <a:srgbClr val="002060"/>
                </a:solidFill>
                <a:latin typeface="Gentona Book" pitchFamily="2" charset="77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pop-up menu, select “Show more options”. In the second pop-up menu, select “Map network drive…”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639256-625E-EB1B-B113-BCDD38960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3" r="1225"/>
          <a:stretch/>
        </p:blipFill>
        <p:spPr>
          <a:xfrm>
            <a:off x="4154846" y="1660386"/>
            <a:ext cx="4419599" cy="3180363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8647094-698A-CCDF-5606-1B52879D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10" y="2770597"/>
            <a:ext cx="2978303" cy="3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800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C505D8-64EB-2241-969F-1615A05D0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392" y="1837490"/>
            <a:ext cx="3320304" cy="2147849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In the “Map Network Drive” window, please use the following:</a:t>
            </a:r>
          </a:p>
          <a:p>
            <a:r>
              <a:rPr lang="en-US" sz="1600" dirty="0"/>
              <a:t>Drive: S</a:t>
            </a:r>
          </a:p>
          <a:p>
            <a:r>
              <a:rPr lang="en-US" sz="1600" dirty="0"/>
              <a:t>Folder: </a:t>
            </a:r>
            <a:r>
              <a:rPr lang="en-US" sz="1600" dirty="0">
                <a:hlinkClick r:id="rId2" action="ppaction://hlinkfile"/>
              </a:rPr>
              <a:t>\\ahcdfs.ahc.ufl.edu\FILES\HOBI\SHARE</a:t>
            </a:r>
            <a:endParaRPr lang="en-US" sz="1600" dirty="0"/>
          </a:p>
          <a:p>
            <a:r>
              <a:rPr lang="en-US" sz="1600" dirty="0"/>
              <a:t>Select the checkbox “Connect using different credentials”</a:t>
            </a:r>
          </a:p>
          <a:p>
            <a:r>
              <a:rPr lang="en-US" sz="1600" dirty="0"/>
              <a:t>Select Finish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4A6C1B-8065-314D-8BEE-80A403AAB5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720FCF-2D84-8E4C-B05E-7411062F1B0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C52C7-92C8-5E66-5D2A-2D50564D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69" y="1690808"/>
            <a:ext cx="3898490" cy="3217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C16ED-0C9A-F198-E3EA-74A9E8C4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63" y="260289"/>
            <a:ext cx="8144962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90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58473-B70E-8949-AAD5-4F3DBA6203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720FCF-2D84-8E4C-B05E-7411062F1B0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58F05-14ED-4BFC-00A2-AEC3B5DF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03" y="1771082"/>
            <a:ext cx="4229100" cy="37814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A8C8D5-96A9-C39D-96DF-6BC9E9A7A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504" y="2300477"/>
            <a:ext cx="3171050" cy="3252030"/>
          </a:xfrm>
        </p:spPr>
        <p:txBody>
          <a:bodyPr/>
          <a:lstStyle/>
          <a:p>
            <a:r>
              <a:rPr lang="en-US" dirty="0"/>
              <a:t>Enter your network credentials when prompted. Use the following:</a:t>
            </a:r>
          </a:p>
          <a:p>
            <a:r>
              <a:rPr lang="en-US" dirty="0"/>
              <a:t>Username: UFAD\</a:t>
            </a:r>
            <a:r>
              <a:rPr lang="en-US" dirty="0" err="1"/>
              <a:t>gatorlink_username</a:t>
            </a:r>
            <a:endParaRPr lang="en-US" dirty="0"/>
          </a:p>
          <a:p>
            <a:r>
              <a:rPr lang="en-US" dirty="0"/>
              <a:t>Password: </a:t>
            </a:r>
            <a:r>
              <a:rPr lang="en-US" dirty="0" err="1"/>
              <a:t>gatorlink_password</a:t>
            </a:r>
            <a:endParaRPr lang="en-US" dirty="0"/>
          </a:p>
          <a:p>
            <a:r>
              <a:rPr lang="en-US" dirty="0"/>
              <a:t>Select the checkbox “Remember my credentials” if you do not want to be prompted each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your credentials are accepted, you will see the contents of the Share drive and the drive listed in the left-hand panel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F97CF-10C6-B567-719F-11DBA5F2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3" y="260289"/>
            <a:ext cx="8144962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305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1130-Branded PowerPoint-edit-JD" id="{EF96F330-1B1D-3949-A00D-B23EC9DD97B0}" vid="{DA498C76-DC9A-E447-900C-22D5AF0C5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20201130-Branded PowerPoint-edit-JD</Template>
  <TotalTime>1688</TotalTime>
  <Words>244</Words>
  <Application>Microsoft Office PowerPoint</Application>
  <PresentationFormat>On-screen Show (4:3)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Gentona Book</vt:lpstr>
      <vt:lpstr>Gentona SemiBold</vt:lpstr>
      <vt:lpstr>Office 主题​​</vt:lpstr>
      <vt:lpstr>1. Download UF VPN</vt:lpstr>
      <vt:lpstr>Method 1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Factors Affect Chief Executive Officer Salaries?</dc:title>
  <dc:subject/>
  <dc:creator>Yu Jiahang</dc:creator>
  <cp:keywords/>
  <dc:description/>
  <cp:lastModifiedBy>Lemas,Dominick</cp:lastModifiedBy>
  <cp:revision>3</cp:revision>
  <dcterms:created xsi:type="dcterms:W3CDTF">2022-11-29T03:23:35Z</dcterms:created>
  <dcterms:modified xsi:type="dcterms:W3CDTF">2025-04-21T16:12:02Z</dcterms:modified>
  <cp:category/>
</cp:coreProperties>
</file>